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4" r:id="rId3"/>
    <p:sldId id="261" r:id="rId4"/>
    <p:sldId id="262" r:id="rId5"/>
    <p:sldId id="263" r:id="rId6"/>
    <p:sldId id="26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5E07-3117-4B73-9CD2-F044B17F3AB8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A553-7A79-45D3-945B-C2F9408F1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8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1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0D0A-CC9A-4C5C-81C0-0A49374CC7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14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D5FF-017A-475E-8F1C-65967598EA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625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2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1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4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9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8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0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8A87-5929-4A04-B9CB-8C277392B321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2AA3-7B98-4F3F-9434-DF6337CE4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528" y="551081"/>
            <a:ext cx="9144000" cy="2387600"/>
          </a:xfrm>
        </p:spPr>
        <p:txBody>
          <a:bodyPr/>
          <a:lstStyle/>
          <a:p>
            <a:r>
              <a:rPr lang="en-GB" dirty="0" smtClean="0"/>
              <a:t>Surviving Materials</a:t>
            </a:r>
            <a:endParaRPr lang="en-GB" dirty="0"/>
          </a:p>
        </p:txBody>
      </p:sp>
      <p:pic>
        <p:nvPicPr>
          <p:cNvPr id="4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68" y="3930258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26" y="3602038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52" y="1464877"/>
            <a:ext cx="9615616" cy="3131837"/>
          </a:xfrm>
        </p:spPr>
        <p:txBody>
          <a:bodyPr>
            <a:normAutofit/>
          </a:bodyPr>
          <a:lstStyle/>
          <a:p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b="1" dirty="0" smtClean="0"/>
              <a:t>What were things made from?</a:t>
            </a:r>
            <a:br>
              <a:rPr lang="en-GB" altLang="en-US" b="1" dirty="0" smtClean="0"/>
            </a:br>
            <a:r>
              <a:rPr lang="en-GB" altLang="en-US" b="1" dirty="0" smtClean="0"/>
              <a:t>What MATERIALS survive from the past?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1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Materials</a:t>
            </a:r>
          </a:p>
        </p:txBody>
      </p:sp>
      <p:pic>
        <p:nvPicPr>
          <p:cNvPr id="9" name="Picture 9" descr="parthe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619" y="606084"/>
            <a:ext cx="4719885" cy="3044158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70" y="3900746"/>
            <a:ext cx="2353920" cy="294206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83" y="1554890"/>
            <a:ext cx="2697545" cy="3372239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4" y="2007117"/>
            <a:ext cx="3561153" cy="3787258"/>
          </a:xfrm>
        </p:spPr>
      </p:pic>
    </p:spTree>
    <p:extLst>
      <p:ext uri="{BB962C8B-B14F-4D97-AF65-F5344CB8AC3E}">
        <p14:creationId xmlns:p14="http://schemas.microsoft.com/office/powerpoint/2010/main" val="10277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Materials</a:t>
            </a:r>
          </a:p>
        </p:txBody>
      </p:sp>
      <p:pic>
        <p:nvPicPr>
          <p:cNvPr id="54276" name="Picture 8" descr="069antiquiti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1983" y="1417638"/>
            <a:ext cx="2892425" cy="5040313"/>
          </a:xfrm>
          <a:noFill/>
        </p:spPr>
      </p:pic>
      <p:pic>
        <p:nvPicPr>
          <p:cNvPr id="54277" name="Picture 9" descr="076antiquiti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3862" y="3801914"/>
            <a:ext cx="3521075" cy="2982912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t="11138" r="14168" b="6909"/>
          <a:stretch/>
        </p:blipFill>
        <p:spPr>
          <a:xfrm>
            <a:off x="4633784" y="543697"/>
            <a:ext cx="2940908" cy="2891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41959"/>
            <a:ext cx="3224899" cy="28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Materials</a:t>
            </a:r>
          </a:p>
        </p:txBody>
      </p:sp>
      <p:pic>
        <p:nvPicPr>
          <p:cNvPr id="55299" name="Picture 8" descr="098antiquiti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5170" y="1070340"/>
            <a:ext cx="2265362" cy="3236913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29" y="5040631"/>
            <a:ext cx="1140941" cy="114926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98" y="324644"/>
            <a:ext cx="2732485" cy="21859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89" y="335972"/>
            <a:ext cx="1957998" cy="342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15090"/>
          <a:stretch/>
        </p:blipFill>
        <p:spPr>
          <a:xfrm>
            <a:off x="3249106" y="2842054"/>
            <a:ext cx="2297837" cy="2555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61" y="4862230"/>
            <a:ext cx="1896621" cy="15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altLang="en-US" dirty="0" smtClean="0"/>
              <a:t>Materials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73" y="957648"/>
            <a:ext cx="2970453" cy="5260541"/>
          </a:xfrm>
        </p:spPr>
      </p:pic>
    </p:spTree>
    <p:extLst>
      <p:ext uri="{BB962C8B-B14F-4D97-AF65-F5344CB8AC3E}">
        <p14:creationId xmlns:p14="http://schemas.microsoft.com/office/powerpoint/2010/main" val="299266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Surviving Materials</vt:lpstr>
      <vt:lpstr> What were things made from? What MATERIALS survive from the past?</vt:lpstr>
      <vt:lpstr>Materials</vt:lpstr>
      <vt:lpstr>Materials</vt:lpstr>
      <vt:lpstr>Materials</vt:lpstr>
      <vt:lpstr>Materials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12</cp:revision>
  <cp:lastPrinted>2016-06-06T10:14:16Z</cp:lastPrinted>
  <dcterms:created xsi:type="dcterms:W3CDTF">2016-06-03T18:22:57Z</dcterms:created>
  <dcterms:modified xsi:type="dcterms:W3CDTF">2019-08-01T21:01:08Z</dcterms:modified>
</cp:coreProperties>
</file>